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6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B52BAD-3C6B-4442-99C6-6F121027DD54}" v="2" dt="2021-05-17T15:36:18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59" d="100"/>
          <a:sy n="59" d="100"/>
        </p:scale>
        <p:origin x="103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Mirończuk" userId="2dcbf76d-ebf8-41e0-8a98-bb3eafc769e1" providerId="ADAL" clId="{F6B52BAD-3C6B-4442-99C6-6F121027DD54}"/>
    <pc:docChg chg="modSld">
      <pc:chgData name="Katarzyna Mirończuk" userId="2dcbf76d-ebf8-41e0-8a98-bb3eafc769e1" providerId="ADAL" clId="{F6B52BAD-3C6B-4442-99C6-6F121027DD54}" dt="2021-05-17T15:36:18.285" v="1" actId="20577"/>
      <pc:docMkLst>
        <pc:docMk/>
      </pc:docMkLst>
      <pc:sldChg chg="modSp">
        <pc:chgData name="Katarzyna Mirończuk" userId="2dcbf76d-ebf8-41e0-8a98-bb3eafc769e1" providerId="ADAL" clId="{F6B52BAD-3C6B-4442-99C6-6F121027DD54}" dt="2021-05-17T15:36:18.285" v="1" actId="20577"/>
        <pc:sldMkLst>
          <pc:docMk/>
          <pc:sldMk cId="2003985937" sldId="263"/>
        </pc:sldMkLst>
        <pc:graphicFrameChg chg="mod">
          <ac:chgData name="Katarzyna Mirończuk" userId="2dcbf76d-ebf8-41e0-8a98-bb3eafc769e1" providerId="ADAL" clId="{F6B52BAD-3C6B-4442-99C6-6F121027DD54}" dt="2021-05-17T15:36:18.285" v="1" actId="20577"/>
          <ac:graphicFrameMkLst>
            <pc:docMk/>
            <pc:sldMk cId="2003985937" sldId="263"/>
            <ac:graphicFrameMk id="12" creationId="{C145AA41-5034-4047-9CE2-2E31238471C2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z dnia 23 </a:t>
          </a:r>
          <a:r>
            <a:rPr lang="pl-PL" sz="1400" b="1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z dnia 23 </a:t>
          </a:r>
          <a:r>
            <a:rPr lang="pl-PL" sz="1400" b="1" kern="1200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2648102" y="2036359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50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056602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Warszawa, 13.05.2021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8" descr="Obraz zawierający mapa&#10;&#10;Opis wygenerowany automatycznie">
            <a:extLst>
              <a:ext uri="{FF2B5EF4-FFF2-40B4-BE49-F238E27FC236}">
                <a16:creationId xmlns:a16="http://schemas.microsoft.com/office/drawing/2014/main" id="{7AC7DBB5-6CCC-4CF5-9BEE-5F8B836F9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310" y="1343169"/>
            <a:ext cx="5594639" cy="409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439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Katarzyna Mirończuk</cp:lastModifiedBy>
  <cp:revision>44</cp:revision>
  <dcterms:created xsi:type="dcterms:W3CDTF">2017-12-14T14:22:37Z</dcterms:created>
  <dcterms:modified xsi:type="dcterms:W3CDTF">2021-05-17T15:36:36Z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